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ПОНЯТИЯ ХИМИИ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40968"/>
            <a:ext cx="12858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3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ПРОСТЫЕ И СЛОЖНЫЕ ВЕЩЕСТВА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Простые вещества состоят из атомов одного химического элемента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Сложные вещества состоят из атомов разных химических элементов</a:t>
            </a:r>
            <a:endParaRPr lang="ru-R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АЛЛОТРОПИЯ</a:t>
            </a:r>
            <a:endParaRPr lang="ru-RU" sz="48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Явление существования одного и того же химического элемента  в виде нескольких простых веществ, отличающихся по строению и свойствам</a:t>
            </a:r>
          </a:p>
          <a:p>
            <a:r>
              <a:rPr lang="ru-RU" sz="2800" b="1" dirty="0" smtClean="0"/>
              <a:t>Простые вещества, состоящие из атомов одного и того же химического элемента, называются </a:t>
            </a:r>
            <a:r>
              <a:rPr lang="ru-RU" sz="2800" b="1" dirty="0" err="1" smtClean="0"/>
              <a:t>аллотропными</a:t>
            </a:r>
            <a:r>
              <a:rPr lang="ru-RU" sz="2800" b="1" dirty="0" smtClean="0"/>
              <a:t> видоизменениями (модификациями)</a:t>
            </a:r>
            <a:endParaRPr lang="ru-RU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КОЛИЧЕСТВО ВЕЩЕСТВА</a:t>
            </a:r>
            <a:endParaRPr lang="ru-RU" sz="48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899592" y="2132856"/>
            <a:ext cx="7408333" cy="40324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Характеризуется числом структурных единиц вещества (атомов, молекул , ионов и т.д.). Обозначение - </a:t>
            </a:r>
            <a:r>
              <a:rPr lang="en-US" sz="4000" b="1" i="1" dirty="0" smtClean="0"/>
              <a:t>n</a:t>
            </a:r>
            <a:endParaRPr lang="ru-RU" sz="4000" b="1" i="1" dirty="0" smtClean="0"/>
          </a:p>
          <a:p>
            <a:r>
              <a:rPr lang="ru-RU" sz="2800" b="1" dirty="0" smtClean="0"/>
              <a:t>Единица измерения – 1 моль</a:t>
            </a:r>
          </a:p>
          <a:p>
            <a:r>
              <a:rPr lang="ru-RU" sz="2800" b="1" dirty="0" smtClean="0"/>
              <a:t>Моль – это количество вещества, которое содержит столько же частиц, сколько атомов содержится в 12 г изотопа углерода С-12</a:t>
            </a:r>
          </a:p>
          <a:p>
            <a:endParaRPr lang="ru-RU" b="1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КОЛИЧЕСТВО ВЕЩЕСТВА</a:t>
            </a:r>
            <a:endParaRPr lang="ru-RU" sz="48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 моль любого вещества содержит 6,02 · 10</a:t>
            </a:r>
            <a:r>
              <a:rPr lang="ru-RU" sz="3600" b="1" baseline="30000" dirty="0" smtClean="0"/>
              <a:t>23 </a:t>
            </a:r>
            <a:r>
              <a:rPr lang="ru-RU" sz="3600" b="1" dirty="0" smtClean="0"/>
              <a:t> частиц (</a:t>
            </a:r>
            <a:r>
              <a:rPr lang="en-US" sz="3600" b="1" dirty="0" smtClean="0"/>
              <a:t>N</a:t>
            </a:r>
            <a:r>
              <a:rPr lang="en-US" sz="2000" b="1" dirty="0" smtClean="0"/>
              <a:t>A</a:t>
            </a:r>
            <a:r>
              <a:rPr lang="en-US" sz="3600" b="1" dirty="0" smtClean="0"/>
              <a:t> - </a:t>
            </a:r>
            <a:r>
              <a:rPr lang="ru-RU" sz="3600" b="1" dirty="0" smtClean="0"/>
              <a:t>постоянная Авогадро)</a:t>
            </a:r>
          </a:p>
          <a:p>
            <a:r>
              <a:rPr lang="ru-RU" sz="3600" b="1" dirty="0" smtClean="0"/>
              <a:t>Масса 1 моль вещества – молярная масса М</a:t>
            </a:r>
            <a:r>
              <a:rPr lang="en-US" sz="3600" b="1" dirty="0" smtClean="0"/>
              <a:t>(</a:t>
            </a:r>
            <a:r>
              <a:rPr lang="ru-RU" sz="3600" b="1" dirty="0" smtClean="0"/>
              <a:t>г</a:t>
            </a:r>
            <a:r>
              <a:rPr lang="en-US" sz="3600" b="1" dirty="0" smtClean="0"/>
              <a:t>/</a:t>
            </a:r>
            <a:r>
              <a:rPr lang="ru-RU" sz="3600" b="1" dirty="0" smtClean="0"/>
              <a:t>моль)</a:t>
            </a:r>
            <a:endParaRPr lang="en-US" sz="3600" b="1" dirty="0" smtClean="0"/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КОЛИЧЕСТВО ВЕЩЕСТВА</a:t>
            </a:r>
            <a:endParaRPr lang="ru-RU" sz="48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ru-RU" sz="2800" b="1" dirty="0" smtClean="0"/>
              <a:t>	</a:t>
            </a:r>
            <a:r>
              <a:rPr lang="en-US" sz="3600" b="1" dirty="0" smtClean="0"/>
              <a:t>n =N/N</a:t>
            </a:r>
            <a:r>
              <a:rPr lang="en-US" sz="3600" b="1" baseline="-25000" dirty="0" smtClean="0"/>
              <a:t>A</a:t>
            </a:r>
            <a:r>
              <a:rPr lang="ru-RU" sz="3600" b="1" dirty="0" smtClean="0"/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2800" b="1" dirty="0" smtClean="0"/>
              <a:t>  </a:t>
            </a:r>
            <a:r>
              <a:rPr lang="ru-RU" dirty="0" smtClean="0"/>
              <a:t>где </a:t>
            </a:r>
            <a:r>
              <a:rPr lang="en-US" dirty="0" smtClean="0"/>
              <a:t>N – </a:t>
            </a:r>
            <a:r>
              <a:rPr lang="ru-RU" dirty="0" smtClean="0"/>
              <a:t>число частиц (атомов, молекул или других частиц)</a:t>
            </a:r>
            <a:endParaRPr lang="en-US" dirty="0" smtClean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2" pitchFamily="18" charset="2"/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en-US" sz="3600" b="1" dirty="0" smtClean="0"/>
              <a:t>        n</a:t>
            </a:r>
            <a:r>
              <a:rPr lang="ru-RU" sz="3600" b="1" dirty="0" smtClean="0"/>
              <a:t>= </a:t>
            </a:r>
            <a:r>
              <a:rPr lang="en-US" sz="3600" b="1" dirty="0" smtClean="0"/>
              <a:t>m/M</a:t>
            </a:r>
            <a:endParaRPr lang="ru-RU" sz="3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/>
              <a:t>ФИЗИЧЕСКИЕ И ХИМИЧЕСКИЕ СВОЙСТВА ВЕЩЕСТВА</a:t>
            </a:r>
            <a:endParaRPr lang="ru-RU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Физические свойства – признаки веществ, которые можно обнаружить с помощью органов чувств или приборов (цвет, запах, летучесть, плотность, температура плавления и кипения, вязкость и т.п.)</a:t>
            </a:r>
          </a:p>
          <a:p>
            <a:r>
              <a:rPr lang="ru-RU" dirty="0" smtClean="0"/>
              <a:t>Химические свойства – это способность вещества участвовать в химических превращениях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1143000"/>
          </a:xfrm>
        </p:spPr>
        <p:txBody>
          <a:bodyPr>
            <a:noAutofit/>
          </a:bodyPr>
          <a:lstStyle/>
          <a:p>
            <a:r>
              <a:rPr lang="ru-RU" sz="4800" b="1" i="1" dirty="0" smtClean="0"/>
              <a:t>ФИЗИЧЕСКИЕ И ХИМИЧЕСКИЕ ЯВЛЕНИЯ</a:t>
            </a:r>
            <a:endParaRPr lang="ru-RU" sz="48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Физические явления не сопровождаются образованием новых веществ, а лишь связаны с изменением формы или агрегатного состояния вещества (испарение, плавление, изменение формы предмета при ударе и т.п.)</a:t>
            </a:r>
          </a:p>
          <a:p>
            <a:r>
              <a:rPr lang="ru-RU" dirty="0" smtClean="0"/>
              <a:t>Химические явления (реакции) сопровождаются образованием </a:t>
            </a:r>
            <a:r>
              <a:rPr lang="ru-RU" smtClean="0"/>
              <a:t>новых веществ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44824"/>
            <a:ext cx="259228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83568" y="2060848"/>
            <a:ext cx="2160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Химия – это наука о веществах, процессах их превращений и способах управления этими превращениями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5896" y="1628800"/>
            <a:ext cx="295232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4077072"/>
            <a:ext cx="295232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707904" y="184482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Химическая статика </a:t>
            </a:r>
            <a:r>
              <a:rPr lang="ru-RU" dirty="0" smtClean="0">
                <a:solidFill>
                  <a:schemeClr val="bg1"/>
                </a:solidFill>
              </a:rPr>
              <a:t>(состав, структура, свойства веществ)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4172887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Химическая кинетика </a:t>
            </a:r>
            <a:r>
              <a:rPr lang="ru-RU" dirty="0" smtClean="0">
                <a:solidFill>
                  <a:schemeClr val="bg1"/>
                </a:solidFill>
              </a:rPr>
              <a:t>(превращения веществ)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6804248" y="1844824"/>
            <a:ext cx="216024" cy="3240360"/>
          </a:xfrm>
          <a:prstGeom prst="rightBrac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092280" y="2276872"/>
            <a:ext cx="1728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Теоретическая основа прикладной химии (химическая технология, химическая экология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76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412776"/>
            <a:ext cx="41764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31840" y="170080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+mj-lt"/>
              </a:rPr>
              <a:t>материя</a:t>
            </a:r>
            <a:endParaRPr lang="ru-RU" sz="4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15616" y="2852936"/>
            <a:ext cx="280831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292080" y="2852936"/>
            <a:ext cx="280831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31640" y="314096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Вещества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292494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Поля (излучение)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4293096"/>
            <a:ext cx="6696744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411760" y="3933056"/>
            <a:ext cx="360040" cy="7920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9632" y="4581128"/>
            <a:ext cx="5976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Вещество – это вид однородной материи, которая имеет массу покоя и характеризуется (при определенных условиях) одинаковыми физическими и химическими свойствами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i="1" dirty="0" smtClean="0">
                <a:solidFill>
                  <a:schemeClr val="bg1"/>
                </a:solidFill>
              </a:rPr>
              <a:t>АТОМ</a:t>
            </a:r>
            <a:endParaRPr lang="ru-RU" sz="6600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Атом – мельчайшая </a:t>
            </a:r>
            <a:r>
              <a:rPr lang="ru-RU" sz="2800" b="1" dirty="0" smtClean="0">
                <a:solidFill>
                  <a:srgbClr val="C00000"/>
                </a:solidFill>
              </a:rPr>
              <a:t>химически</a:t>
            </a:r>
            <a:r>
              <a:rPr lang="ru-RU" sz="2800" b="1" dirty="0" smtClean="0"/>
              <a:t> неделимая частица, входящая в состав простых и сложных веществ</a:t>
            </a:r>
            <a:endParaRPr lang="ru-RU" sz="2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Атом – это </a:t>
            </a:r>
            <a:r>
              <a:rPr lang="ru-RU" sz="2800" b="1" dirty="0" err="1" smtClean="0"/>
              <a:t>электронейтральная</a:t>
            </a:r>
            <a:r>
              <a:rPr lang="ru-RU" sz="2800" b="1" dirty="0" smtClean="0"/>
              <a:t> частица, состоящая из положительно заряженного ядра и отрицательно заряженной электронной оболочки</a:t>
            </a:r>
            <a:endParaRPr lang="ru-RU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АТОМ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8136904" cy="345069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Атомная масса – одна из важнейших характеристик атома</a:t>
            </a:r>
          </a:p>
          <a:p>
            <a:r>
              <a:rPr lang="ru-RU" sz="3200" b="1" dirty="0" smtClean="0"/>
              <a:t>Единица измерения атомной массы – </a:t>
            </a:r>
          </a:p>
          <a:p>
            <a:pPr>
              <a:buNone/>
            </a:pPr>
            <a:r>
              <a:rPr lang="ru-RU" sz="3200" b="1" dirty="0" smtClean="0"/>
              <a:t>    1 атомная единица массы – 1 </a:t>
            </a:r>
            <a:r>
              <a:rPr lang="ru-RU" sz="3200" b="1" dirty="0" err="1" smtClean="0"/>
              <a:t>а.е.м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1 </a:t>
            </a:r>
            <a:r>
              <a:rPr lang="ru-RU" sz="3200" b="1" dirty="0" err="1" smtClean="0"/>
              <a:t>а.е.м</a:t>
            </a:r>
            <a:r>
              <a:rPr lang="ru-RU" sz="3200" b="1" dirty="0" smtClean="0"/>
              <a:t>. – это 1</a:t>
            </a:r>
            <a:r>
              <a:rPr lang="en-US" sz="3200" b="1" dirty="0" smtClean="0"/>
              <a:t>/</a:t>
            </a:r>
            <a:r>
              <a:rPr lang="ru-RU" sz="3200" b="1" dirty="0" smtClean="0"/>
              <a:t>12 часть массы изотопа С-12</a:t>
            </a:r>
            <a:endParaRPr lang="ru-R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/>
              <a:t>МОЛЕКУЛА</a:t>
            </a:r>
            <a:endParaRPr lang="ru-RU" sz="54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Молекула – это наименьшая частица вещества, обладающая его химическими свойствами</a:t>
            </a:r>
          </a:p>
          <a:p>
            <a:r>
              <a:rPr lang="ru-RU" sz="3200" b="1" dirty="0" smtClean="0"/>
              <a:t>Абсолютная масса молекулы измеряется в </a:t>
            </a:r>
            <a:r>
              <a:rPr lang="ru-RU" sz="3200" b="1" dirty="0" err="1" smtClean="0"/>
              <a:t>а.е.м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ХИМИЧЕСКИЙ ЭЛЕМЕНТ</a:t>
            </a:r>
            <a:endParaRPr lang="ru-RU" sz="4800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Химический элемент – это вид атомов с одинаковым положительным зарядом ядра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ХИМИЧЕСКИЙ ЭЛЕМЕНТ</a:t>
            </a:r>
            <a:endParaRPr lang="ru-RU" sz="4800" b="1" i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Важнейшая характеристика химического элемента – заряд ядра атома (соответствует порядковому номеру)</a:t>
            </a:r>
          </a:p>
          <a:p>
            <a:r>
              <a:rPr lang="ru-RU" sz="2800" b="1" dirty="0" smtClean="0"/>
              <a:t>Разновидности атомов одного и того же химического элемента, которые отличаются количеством нейтронов в ядре (массовым числом), называются изотопами </a:t>
            </a:r>
            <a:endParaRPr lang="ru-RU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ХИМИЧЕСКИЙ ЭЛЕМЕНТ</a:t>
            </a:r>
            <a:endParaRPr lang="ru-RU" sz="4800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Важная характеристика химического элемента – относительная атомная масса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Ar</a:t>
            </a:r>
            <a:endParaRPr lang="en-US" sz="3200" b="1" dirty="0" smtClean="0"/>
          </a:p>
          <a:p>
            <a:r>
              <a:rPr lang="en-US" sz="3200" b="1" dirty="0" err="1" smtClean="0"/>
              <a:t>Ar</a:t>
            </a:r>
            <a:r>
              <a:rPr lang="ru-RU" sz="3200" b="1" dirty="0" smtClean="0"/>
              <a:t> показывает во сколько раз масса атома данного элемента больше 1</a:t>
            </a:r>
            <a:r>
              <a:rPr lang="en-US" sz="3200" b="1" dirty="0" smtClean="0"/>
              <a:t>/12 </a:t>
            </a:r>
            <a:r>
              <a:rPr lang="ru-RU" sz="3200" b="1" dirty="0" smtClean="0"/>
              <a:t>части массы изотопа С-12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</TotalTime>
  <Words>465</Words>
  <Application>Microsoft Office PowerPoint</Application>
  <PresentationFormat>Экран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ОСНОВНЫЕ ПОНЯТИЯ ХИМИИ</vt:lpstr>
      <vt:lpstr>Презентация PowerPoint</vt:lpstr>
      <vt:lpstr>Презентация PowerPoint</vt:lpstr>
      <vt:lpstr>АТОМ</vt:lpstr>
      <vt:lpstr>АТОМ</vt:lpstr>
      <vt:lpstr>МОЛЕКУЛА</vt:lpstr>
      <vt:lpstr>ХИМИЧЕСКИЙ ЭЛЕМЕНТ</vt:lpstr>
      <vt:lpstr>ХИМИЧЕСКИЙ ЭЛЕМЕНТ</vt:lpstr>
      <vt:lpstr>ХИМИЧЕСКИЙ ЭЛЕМЕНТ</vt:lpstr>
      <vt:lpstr>ПРОСТЫЕ И СЛОЖНЫЕ ВЕЩЕСТВА</vt:lpstr>
      <vt:lpstr>АЛЛОТРОПИЯ</vt:lpstr>
      <vt:lpstr>КОЛИЧЕСТВО ВЕЩЕСТВА</vt:lpstr>
      <vt:lpstr>КОЛИЧЕСТВО ВЕЩЕСТВА</vt:lpstr>
      <vt:lpstr>КОЛИЧЕСТВО ВЕЩЕСТВА</vt:lpstr>
      <vt:lpstr>ФИЗИЧЕСКИЕ И ХИМИЧЕСКИЕ СВОЙСТВА ВЕЩЕСТВА</vt:lpstr>
      <vt:lpstr>ФИЗИЧЕСКИЕ И ХИМИЧЕСКИЕ ЯВЛЕНИЯ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ХИМИИ</dc:title>
  <dc:creator>Мария Васильевна</dc:creator>
  <cp:lastModifiedBy>XXXXX</cp:lastModifiedBy>
  <cp:revision>27</cp:revision>
  <dcterms:created xsi:type="dcterms:W3CDTF">2013-10-15T13:35:49Z</dcterms:created>
  <dcterms:modified xsi:type="dcterms:W3CDTF">2016-11-30T13:09:49Z</dcterms:modified>
</cp:coreProperties>
</file>